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82" r:id="rId2"/>
    <p:sldMasterId id="2147483907" r:id="rId3"/>
    <p:sldMasterId id="2147483945" r:id="rId4"/>
    <p:sldMasterId id="2147484004" r:id="rId5"/>
    <p:sldMasterId id="2147484028" r:id="rId6"/>
  </p:sldMasterIdLst>
  <p:notesMasterIdLst>
    <p:notesMasterId r:id="rId24"/>
  </p:notesMasterIdLst>
  <p:sldIdLst>
    <p:sldId id="319" r:id="rId7"/>
    <p:sldId id="329" r:id="rId8"/>
    <p:sldId id="257" r:id="rId9"/>
    <p:sldId id="258" r:id="rId10"/>
    <p:sldId id="260" r:id="rId11"/>
    <p:sldId id="264" r:id="rId12"/>
    <p:sldId id="332" r:id="rId13"/>
    <p:sldId id="391" r:id="rId14"/>
    <p:sldId id="676" r:id="rId15"/>
    <p:sldId id="670" r:id="rId16"/>
    <p:sldId id="677" r:id="rId17"/>
    <p:sldId id="678" r:id="rId18"/>
    <p:sldId id="308" r:id="rId19"/>
    <p:sldId id="679" r:id="rId20"/>
    <p:sldId id="680" r:id="rId21"/>
    <p:sldId id="681" r:id="rId22"/>
    <p:sldId id="31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0582" autoAdjust="0"/>
  </p:normalViewPr>
  <p:slideViewPr>
    <p:cSldViewPr snapToGrid="0" showGuides="1">
      <p:cViewPr varScale="1">
        <p:scale>
          <a:sx n="97" d="100"/>
          <a:sy n="97" d="100"/>
        </p:scale>
        <p:origin x="10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8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74C1-0F0D-491F-890C-A9A98132DF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6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74C1-0F0D-491F-890C-A9A98132DF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74C1-0F0D-491F-890C-A9A98132DF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6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74C1-0F0D-491F-890C-A9A98132DF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110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6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57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6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1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4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06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62" y="103127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86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0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137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2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6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53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553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27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19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1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17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58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5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79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46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4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3D18F-F34A-4DC6-B01D-24555FBC76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7575-C13F-43F3-BA09-72B6FA94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3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55.xml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media5.m4a"/><Relationship Id="rId12" Type="http://schemas.openxmlformats.org/officeDocument/2006/relationships/audio" Target="../media/audio3.wav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microsoft.com/office/2007/relationships/media" Target="../media/media5.m4a"/><Relationship Id="rId11" Type="http://schemas.openxmlformats.org/officeDocument/2006/relationships/audio" Target="../media/audio2.wav"/><Relationship Id="rId5" Type="http://schemas.microsoft.com/office/2007/relationships/media" Target="../media/media4.m4a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19" Type="http://schemas.openxmlformats.org/officeDocument/2006/relationships/image" Target="../media/image24.gif"/><Relationship Id="rId4" Type="http://schemas.microsoft.com/office/2007/relationships/media" Target="../media/media3.mp3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6.jpe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audio" Target="../media/media5.m4a"/><Relationship Id="rId12" Type="http://schemas.openxmlformats.org/officeDocument/2006/relationships/audio" Target="../media/audio3.wav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microsoft.com/office/2007/relationships/media" Target="../media/media5.m4a"/><Relationship Id="rId11" Type="http://schemas.openxmlformats.org/officeDocument/2006/relationships/audio" Target="../media/audio2.wav"/><Relationship Id="rId5" Type="http://schemas.microsoft.com/office/2007/relationships/media" Target="../media/media4.m4a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6.png"/><Relationship Id="rId10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8560" y="1356613"/>
            <a:ext cx="684847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方正胖娃简体" panose="03000509000000000000" pitchFamily="65" charset="-122"/>
                <a:cs typeface="+mn-cs"/>
              </a:rPr>
              <a:t>CHAØO MÖØNG CAÙC CON ÑEÁN VÔÙI TIEÁT TOAÙN</a:t>
            </a:r>
            <a:endParaRPr kumimoji="0" lang="zh-CN" altLang="en-US" sz="16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方正胖娃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0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ED0F7D6-8422-4EBA-8BA0-E68984819193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044143-E3B5-47C8-902B-BA336DF30871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Calibri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8F988-E62B-4FF8-8C03-1D4C350EACB4}"/>
              </a:ext>
            </a:extLst>
          </p:cNvPr>
          <p:cNvSpPr txBox="1"/>
          <p:nvPr/>
        </p:nvSpPr>
        <p:spPr>
          <a:xfrm>
            <a:off x="976684" y="1377580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A8725-AB6A-44CB-B657-D7F5E18A7F8A}"/>
              </a:ext>
            </a:extLst>
          </p:cNvPr>
          <p:cNvSpPr txBox="1"/>
          <p:nvPr/>
        </p:nvSpPr>
        <p:spPr>
          <a:xfrm>
            <a:off x="1050113" y="2560938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+ 8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19471-9449-49D8-BEB1-CA4FCAE160E6}"/>
              </a:ext>
            </a:extLst>
          </p:cNvPr>
          <p:cNvSpPr txBox="1"/>
          <p:nvPr/>
        </p:nvSpPr>
        <p:spPr>
          <a:xfrm>
            <a:off x="8341988" y="1475271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+ 8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52624-F779-442C-8E92-FE4407CA7F77}"/>
              </a:ext>
            </a:extLst>
          </p:cNvPr>
          <p:cNvSpPr txBox="1"/>
          <p:nvPr/>
        </p:nvSpPr>
        <p:spPr>
          <a:xfrm>
            <a:off x="8341988" y="2649871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+ 7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FA1A9-91F1-40DE-B4EA-671907A1711F}"/>
              </a:ext>
            </a:extLst>
          </p:cNvPr>
          <p:cNvSpPr txBox="1"/>
          <p:nvPr/>
        </p:nvSpPr>
        <p:spPr>
          <a:xfrm>
            <a:off x="4455285" y="3637847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BF4CD-D00D-4432-B5AD-BC44F128D577}"/>
              </a:ext>
            </a:extLst>
          </p:cNvPr>
          <p:cNvSpPr txBox="1"/>
          <p:nvPr/>
        </p:nvSpPr>
        <p:spPr>
          <a:xfrm>
            <a:off x="4455285" y="4812447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54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+ 7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04012-E12F-43C2-A245-5DDE50CE46CA}"/>
              </a:ext>
            </a:extLst>
          </p:cNvPr>
          <p:cNvSpPr txBox="1"/>
          <p:nvPr/>
        </p:nvSpPr>
        <p:spPr>
          <a:xfrm>
            <a:off x="2575841" y="1425255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F4F30-B6C4-4818-8518-EC1E356C229C}"/>
              </a:ext>
            </a:extLst>
          </p:cNvPr>
          <p:cNvSpPr txBox="1"/>
          <p:nvPr/>
        </p:nvSpPr>
        <p:spPr>
          <a:xfrm>
            <a:off x="2658905" y="2560938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7ED0C-CF3C-449B-AB86-6A59BFCC416C}"/>
              </a:ext>
            </a:extLst>
          </p:cNvPr>
          <p:cNvSpPr txBox="1"/>
          <p:nvPr/>
        </p:nvSpPr>
        <p:spPr>
          <a:xfrm>
            <a:off x="10107273" y="1572962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7CD08-A520-4959-8774-2F3160ED1E40}"/>
              </a:ext>
            </a:extLst>
          </p:cNvPr>
          <p:cNvSpPr txBox="1"/>
          <p:nvPr/>
        </p:nvSpPr>
        <p:spPr>
          <a:xfrm>
            <a:off x="10107273" y="2726661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08F16-7710-4A3D-B69D-4ABB29B9D2A0}"/>
              </a:ext>
            </a:extLst>
          </p:cNvPr>
          <p:cNvSpPr txBox="1"/>
          <p:nvPr/>
        </p:nvSpPr>
        <p:spPr>
          <a:xfrm>
            <a:off x="5992253" y="3658748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72FD3A-4D29-40E2-932A-25A34C628B21}"/>
              </a:ext>
            </a:extLst>
          </p:cNvPr>
          <p:cNvSpPr txBox="1"/>
          <p:nvPr/>
        </p:nvSpPr>
        <p:spPr>
          <a:xfrm>
            <a:off x="5992253" y="4812447"/>
            <a:ext cx="400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185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7ACC84C-BA79-4F9B-A255-76D724FAE0C2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8CD87-F54D-4AF7-8347-365C5E28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7" y="1244981"/>
            <a:ext cx="1595390" cy="2991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4EB7A2-9C5E-4AC5-8F75-2C931B449180}"/>
              </a:ext>
            </a:extLst>
          </p:cNvPr>
          <p:cNvSpPr txBox="1"/>
          <p:nvPr/>
        </p:nvSpPr>
        <p:spPr>
          <a:xfrm>
            <a:off x="2432950" y="325677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+ 7 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10762-19BF-43ED-A63E-D7DCF20D91C3}"/>
              </a:ext>
            </a:extLst>
          </p:cNvPr>
          <p:cNvSpPr txBox="1"/>
          <p:nvPr/>
        </p:nvSpPr>
        <p:spPr>
          <a:xfrm>
            <a:off x="2432949" y="2048031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+ 2 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A5B8D-1105-4070-AD16-E9917A090073}"/>
              </a:ext>
            </a:extLst>
          </p:cNvPr>
          <p:cNvSpPr txBox="1"/>
          <p:nvPr/>
        </p:nvSpPr>
        <p:spPr>
          <a:xfrm>
            <a:off x="6651660" y="3506856"/>
            <a:ext cx="4878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+ 8 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+ 3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CD6D-0480-4A42-B8E4-9FF0295ED2C5}"/>
              </a:ext>
            </a:extLst>
          </p:cNvPr>
          <p:cNvSpPr txBox="1"/>
          <p:nvPr/>
        </p:nvSpPr>
        <p:spPr>
          <a:xfrm>
            <a:off x="6610998" y="5107162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+ 8 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+ 6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0D4B88C-B3B1-4683-9C73-F1D0B46748C4}"/>
              </a:ext>
            </a:extLst>
          </p:cNvPr>
          <p:cNvSpPr/>
          <p:nvPr/>
        </p:nvSpPr>
        <p:spPr>
          <a:xfrm rot="5400000">
            <a:off x="3023559" y="477389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31F3F-EA4F-40F4-A273-EC40E8AD2BFF}"/>
              </a:ext>
            </a:extLst>
          </p:cNvPr>
          <p:cNvSpPr txBox="1"/>
          <p:nvPr/>
        </p:nvSpPr>
        <p:spPr>
          <a:xfrm>
            <a:off x="2754681" y="1248925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9EEEB98-36EE-433F-9021-E5EBA30EA982}"/>
              </a:ext>
            </a:extLst>
          </p:cNvPr>
          <p:cNvSpPr/>
          <p:nvPr/>
        </p:nvSpPr>
        <p:spPr>
          <a:xfrm rot="5400000">
            <a:off x="5851426" y="543134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90288-5FD2-4ABF-9E1E-752B1FF29225}"/>
              </a:ext>
            </a:extLst>
          </p:cNvPr>
          <p:cNvSpPr txBox="1"/>
          <p:nvPr/>
        </p:nvSpPr>
        <p:spPr>
          <a:xfrm>
            <a:off x="5582548" y="1314670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AC4D71-F5D1-48BA-A95F-DDD6F0490B2C}"/>
              </a:ext>
            </a:extLst>
          </p:cNvPr>
          <p:cNvSpPr/>
          <p:nvPr/>
        </p:nvSpPr>
        <p:spPr>
          <a:xfrm>
            <a:off x="4073116" y="379567"/>
            <a:ext cx="1089509" cy="799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21CA444-0EAF-4C7A-B15F-AA73A1B61B1D}"/>
              </a:ext>
            </a:extLst>
          </p:cNvPr>
          <p:cNvSpPr/>
          <p:nvPr/>
        </p:nvSpPr>
        <p:spPr>
          <a:xfrm rot="5400000">
            <a:off x="3023559" y="2235553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6D0A13-4C61-4E3D-8D6F-D296685316E3}"/>
              </a:ext>
            </a:extLst>
          </p:cNvPr>
          <p:cNvSpPr txBox="1"/>
          <p:nvPr/>
        </p:nvSpPr>
        <p:spPr>
          <a:xfrm>
            <a:off x="2754682" y="3007089"/>
            <a:ext cx="132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C00A478-B032-4C04-9C6D-202D4A34A645}"/>
              </a:ext>
            </a:extLst>
          </p:cNvPr>
          <p:cNvSpPr/>
          <p:nvPr/>
        </p:nvSpPr>
        <p:spPr>
          <a:xfrm rot="5400000">
            <a:off x="5851426" y="2235553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538542-16F9-462C-B547-77B2FAB70360}"/>
              </a:ext>
            </a:extLst>
          </p:cNvPr>
          <p:cNvSpPr txBox="1"/>
          <p:nvPr/>
        </p:nvSpPr>
        <p:spPr>
          <a:xfrm>
            <a:off x="5582548" y="3007089"/>
            <a:ext cx="1089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6E7F6-C02B-4B9C-9FB1-504773D4509E}"/>
              </a:ext>
            </a:extLst>
          </p:cNvPr>
          <p:cNvSpPr/>
          <p:nvPr/>
        </p:nvSpPr>
        <p:spPr>
          <a:xfrm>
            <a:off x="4057750" y="2158962"/>
            <a:ext cx="1089509" cy="799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5DABEB9-D43C-4360-9303-2B7A05949B98}"/>
              </a:ext>
            </a:extLst>
          </p:cNvPr>
          <p:cNvSpPr/>
          <p:nvPr/>
        </p:nvSpPr>
        <p:spPr>
          <a:xfrm rot="5400000">
            <a:off x="7289415" y="3692429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397E5-9AF6-481A-B5ED-BAECFDFBDAA7}"/>
              </a:ext>
            </a:extLst>
          </p:cNvPr>
          <p:cNvSpPr txBox="1"/>
          <p:nvPr/>
        </p:nvSpPr>
        <p:spPr>
          <a:xfrm>
            <a:off x="7020538" y="4463965"/>
            <a:ext cx="1208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43D34EF1-7D47-447A-AD34-41359E2782CD}"/>
              </a:ext>
            </a:extLst>
          </p:cNvPr>
          <p:cNvSpPr/>
          <p:nvPr/>
        </p:nvSpPr>
        <p:spPr>
          <a:xfrm rot="5400000">
            <a:off x="10046901" y="3720682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16B572-7081-4089-B4DC-4356F573D25A}"/>
              </a:ext>
            </a:extLst>
          </p:cNvPr>
          <p:cNvSpPr txBox="1"/>
          <p:nvPr/>
        </p:nvSpPr>
        <p:spPr>
          <a:xfrm>
            <a:off x="9778023" y="4492218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67BDDC-06B5-4B3F-85BC-5C25B9F8A019}"/>
              </a:ext>
            </a:extLst>
          </p:cNvPr>
          <p:cNvSpPr/>
          <p:nvPr/>
        </p:nvSpPr>
        <p:spPr>
          <a:xfrm>
            <a:off x="8347809" y="3487012"/>
            <a:ext cx="1089509" cy="799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EDF9FE7-D7C0-4792-932E-18CDD65DA961}"/>
              </a:ext>
            </a:extLst>
          </p:cNvPr>
          <p:cNvSpPr/>
          <p:nvPr/>
        </p:nvSpPr>
        <p:spPr>
          <a:xfrm rot="5400000">
            <a:off x="7248754" y="5163134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B9A8E5-11DE-4EAB-82A8-942146C61567}"/>
              </a:ext>
            </a:extLst>
          </p:cNvPr>
          <p:cNvSpPr txBox="1"/>
          <p:nvPr/>
        </p:nvSpPr>
        <p:spPr>
          <a:xfrm>
            <a:off x="6979876" y="5934670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06F619EC-49AD-4A57-929A-EC2D2D8E24B1}"/>
              </a:ext>
            </a:extLst>
          </p:cNvPr>
          <p:cNvSpPr/>
          <p:nvPr/>
        </p:nvSpPr>
        <p:spPr>
          <a:xfrm rot="5400000">
            <a:off x="10151108" y="5287209"/>
            <a:ext cx="330025" cy="146119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335DC6-672A-4DBD-971E-5C435A999C76}"/>
              </a:ext>
            </a:extLst>
          </p:cNvPr>
          <p:cNvSpPr txBox="1"/>
          <p:nvPr/>
        </p:nvSpPr>
        <p:spPr>
          <a:xfrm>
            <a:off x="9882230" y="6058745"/>
            <a:ext cx="594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A20AA7-1B19-4D5B-B7DF-9B88075B493B}"/>
              </a:ext>
            </a:extLst>
          </p:cNvPr>
          <p:cNvSpPr/>
          <p:nvPr/>
        </p:nvSpPr>
        <p:spPr>
          <a:xfrm>
            <a:off x="8278975" y="5214458"/>
            <a:ext cx="1089509" cy="799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1427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D988207-2CA7-4600-87F7-50CE5ED2F078}"/>
              </a:ext>
            </a:extLst>
          </p:cNvPr>
          <p:cNvSpPr/>
          <p:nvPr/>
        </p:nvSpPr>
        <p:spPr>
          <a:xfrm>
            <a:off x="152401" y="263712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Calibri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107BE-B11E-49F4-B2FD-3E645A096F5D}"/>
              </a:ext>
            </a:extLst>
          </p:cNvPr>
          <p:cNvSpPr txBox="1"/>
          <p:nvPr/>
        </p:nvSpPr>
        <p:spPr>
          <a:xfrm>
            <a:off x="861105" y="295753"/>
            <a:ext cx="1094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8CA09-1CC7-40C2-A745-481DDA924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5" y="1262739"/>
            <a:ext cx="10778404" cy="495179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5174559-DAE3-4E04-BBFF-A7FAA729B5A4}"/>
              </a:ext>
            </a:extLst>
          </p:cNvPr>
          <p:cNvSpPr txBox="1"/>
          <p:nvPr/>
        </p:nvSpPr>
        <p:spPr>
          <a:xfrm>
            <a:off x="2438400" y="1464153"/>
            <a:ext cx="108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2DA4154-8081-4757-8481-AE041FF69BF1}"/>
              </a:ext>
            </a:extLst>
          </p:cNvPr>
          <p:cNvSpPr txBox="1"/>
          <p:nvPr/>
        </p:nvSpPr>
        <p:spPr>
          <a:xfrm>
            <a:off x="6705600" y="1464152"/>
            <a:ext cx="108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5A6CE1B8-CCD8-4748-B985-C8EC6C3AD954}"/>
              </a:ext>
            </a:extLst>
          </p:cNvPr>
          <p:cNvSpPr txBox="1"/>
          <p:nvPr/>
        </p:nvSpPr>
        <p:spPr>
          <a:xfrm>
            <a:off x="10247162" y="1464151"/>
            <a:ext cx="108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02BB8D26-5F50-4484-A7DD-7B7D16E912C8}"/>
              </a:ext>
            </a:extLst>
          </p:cNvPr>
          <p:cNvSpPr txBox="1"/>
          <p:nvPr/>
        </p:nvSpPr>
        <p:spPr>
          <a:xfrm>
            <a:off x="2576362" y="4147352"/>
            <a:ext cx="108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50293122-EB0A-40CB-9E8C-6959D256EFA6}"/>
              </a:ext>
            </a:extLst>
          </p:cNvPr>
          <p:cNvSpPr txBox="1"/>
          <p:nvPr/>
        </p:nvSpPr>
        <p:spPr>
          <a:xfrm>
            <a:off x="6705599" y="4196837"/>
            <a:ext cx="108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AA0DFF0-F9AA-47E1-BBEB-13C22B0DEEF2}"/>
              </a:ext>
            </a:extLst>
          </p:cNvPr>
          <p:cNvSpPr txBox="1"/>
          <p:nvPr/>
        </p:nvSpPr>
        <p:spPr>
          <a:xfrm>
            <a:off x="10247161" y="4127789"/>
            <a:ext cx="108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719796-6C00-440D-A6E1-2D0FE45EB66F}"/>
              </a:ext>
            </a:extLst>
          </p:cNvPr>
          <p:cNvCxnSpPr>
            <a:endCxn id="11" idx="1"/>
          </p:cNvCxnSpPr>
          <p:nvPr/>
        </p:nvCxnSpPr>
        <p:spPr>
          <a:xfrm>
            <a:off x="3118228" y="3132667"/>
            <a:ext cx="7128933" cy="141062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C29C56-560A-41F9-82C6-8601F9DCFF5D}"/>
              </a:ext>
            </a:extLst>
          </p:cNvPr>
          <p:cNvCxnSpPr>
            <a:cxnSpLocks/>
          </p:cNvCxnSpPr>
          <p:nvPr/>
        </p:nvCxnSpPr>
        <p:spPr>
          <a:xfrm flipV="1">
            <a:off x="3141132" y="2934699"/>
            <a:ext cx="6474506" cy="1641928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1EF82B-F23B-4352-ADD8-FE081434200B}"/>
              </a:ext>
            </a:extLst>
          </p:cNvPr>
          <p:cNvCxnSpPr>
            <a:cxnSpLocks/>
          </p:cNvCxnSpPr>
          <p:nvPr/>
        </p:nvCxnSpPr>
        <p:spPr>
          <a:xfrm>
            <a:off x="6176939" y="3438764"/>
            <a:ext cx="201446" cy="1326932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42B442-7D2C-4C3B-B1AC-355005630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-78401"/>
            <a:ext cx="12192000" cy="7014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BE199B-1A03-44C1-8D23-83875C7B92F1}"/>
              </a:ext>
            </a:extLst>
          </p:cNvPr>
          <p:cNvSpPr/>
          <p:nvPr/>
        </p:nvSpPr>
        <p:spPr>
          <a:xfrm>
            <a:off x="4447890" y="3195989"/>
            <a:ext cx="4233972" cy="212316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endParaRPr lang="en-US" sz="6600" b="1" dirty="0">
              <a:ln w="6600">
                <a:solidFill>
                  <a:srgbClr val="F1747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17475"/>
                </a:outerShdw>
              </a:effectLst>
            </a:endParaRPr>
          </a:p>
          <a:p>
            <a:pPr algn="ctr" defTabSz="914400"/>
            <a:r>
              <a:rPr lang="en-US" sz="6600" b="1" dirty="0">
                <a:ln w="6600">
                  <a:solidFill>
                    <a:srgbClr val="F1747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</a:rPr>
              <a:t>   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C221D-269E-4E52-B514-5F189B7FA2C7}"/>
              </a:ext>
            </a:extLst>
          </p:cNvPr>
          <p:cNvSpPr/>
          <p:nvPr/>
        </p:nvSpPr>
        <p:spPr>
          <a:xfrm>
            <a:off x="3767006" y="2638422"/>
            <a:ext cx="500797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endParaRPr lang="en-US" sz="8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/>
            <a:r>
              <a:rPr lang="en-US" sz="8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09007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C44511B-A2E3-4873-951E-8700E164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92" y="619244"/>
            <a:ext cx="7482641" cy="6235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7257-C2C1-441E-B5B0-AA87341B2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5679" r="2197" b="88638"/>
          <a:stretch/>
        </p:blipFill>
        <p:spPr>
          <a:xfrm>
            <a:off x="0" y="0"/>
            <a:ext cx="9300733" cy="8297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9F4E0B-1BEA-4811-A011-3E4D80B45E04}"/>
              </a:ext>
            </a:extLst>
          </p:cNvPr>
          <p:cNvSpPr/>
          <p:nvPr/>
        </p:nvSpPr>
        <p:spPr>
          <a:xfrm>
            <a:off x="2167465" y="6333067"/>
            <a:ext cx="4385735" cy="56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2404D-BCD3-4772-8500-35F81BFCB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00" y="5552612"/>
            <a:ext cx="990335" cy="1372287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C2287D38-65F2-45C0-AB4A-0DEED37D71B7}"/>
              </a:ext>
            </a:extLst>
          </p:cNvPr>
          <p:cNvSpPr txBox="1"/>
          <p:nvPr/>
        </p:nvSpPr>
        <p:spPr>
          <a:xfrm>
            <a:off x="8616805" y="529334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5992A1C6-77A9-4AC0-BFDA-17B8E8842F68}"/>
              </a:ext>
            </a:extLst>
          </p:cNvPr>
          <p:cNvSpPr txBox="1"/>
          <p:nvPr/>
        </p:nvSpPr>
        <p:spPr>
          <a:xfrm>
            <a:off x="8151172" y="4485428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3E05CF43-D463-48D9-8E59-16716EB23AE7}"/>
              </a:ext>
            </a:extLst>
          </p:cNvPr>
          <p:cNvSpPr txBox="1"/>
          <p:nvPr/>
        </p:nvSpPr>
        <p:spPr>
          <a:xfrm>
            <a:off x="6847305" y="393719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9FB12AAE-9A8D-4621-BCC2-C00F10A1306C}"/>
              </a:ext>
            </a:extLst>
          </p:cNvPr>
          <p:cNvSpPr txBox="1"/>
          <p:nvPr/>
        </p:nvSpPr>
        <p:spPr>
          <a:xfrm>
            <a:off x="5670172" y="5181040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40D50F81-F6C5-4295-8464-A8F1B179BEE1}"/>
              </a:ext>
            </a:extLst>
          </p:cNvPr>
          <p:cNvSpPr txBox="1"/>
          <p:nvPr/>
        </p:nvSpPr>
        <p:spPr>
          <a:xfrm>
            <a:off x="8719419" y="248078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12602D64-CD9A-4DD8-92B9-5B7A7C5D64F7}"/>
              </a:ext>
            </a:extLst>
          </p:cNvPr>
          <p:cNvSpPr txBox="1"/>
          <p:nvPr/>
        </p:nvSpPr>
        <p:spPr>
          <a:xfrm>
            <a:off x="6699931" y="2195915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D8F4132F-9875-42FD-9A30-86383A164ACD}"/>
              </a:ext>
            </a:extLst>
          </p:cNvPr>
          <p:cNvSpPr txBox="1"/>
          <p:nvPr/>
        </p:nvSpPr>
        <p:spPr>
          <a:xfrm>
            <a:off x="8776574" y="687121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8B287EA3-4719-409F-8241-62810E59AEFA}"/>
              </a:ext>
            </a:extLst>
          </p:cNvPr>
          <p:cNvSpPr txBox="1"/>
          <p:nvPr/>
        </p:nvSpPr>
        <p:spPr>
          <a:xfrm>
            <a:off x="7029320" y="86361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F11F3A74-9156-41DF-A031-6A015EBE97A4}"/>
              </a:ext>
            </a:extLst>
          </p:cNvPr>
          <p:cNvSpPr txBox="1"/>
          <p:nvPr/>
        </p:nvSpPr>
        <p:spPr>
          <a:xfrm>
            <a:off x="4787144" y="3119734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85EC38F1-3954-4F0B-9E5A-E62C375EEF7C}"/>
              </a:ext>
            </a:extLst>
          </p:cNvPr>
          <p:cNvSpPr txBox="1"/>
          <p:nvPr/>
        </p:nvSpPr>
        <p:spPr>
          <a:xfrm>
            <a:off x="4536243" y="1845499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F357E33E-F145-4D16-9DA7-D0A243D80F54}"/>
              </a:ext>
            </a:extLst>
          </p:cNvPr>
          <p:cNvSpPr txBox="1"/>
          <p:nvPr/>
        </p:nvSpPr>
        <p:spPr>
          <a:xfrm>
            <a:off x="4123606" y="807821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050C4BE8-7756-4554-8238-361750242DD3}"/>
              </a:ext>
            </a:extLst>
          </p:cNvPr>
          <p:cNvSpPr txBox="1"/>
          <p:nvPr/>
        </p:nvSpPr>
        <p:spPr>
          <a:xfrm>
            <a:off x="2592675" y="2195914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C656D290-467E-48EA-A94F-61DBDFCF2E0A}"/>
              </a:ext>
            </a:extLst>
          </p:cNvPr>
          <p:cNvSpPr txBox="1"/>
          <p:nvPr/>
        </p:nvSpPr>
        <p:spPr>
          <a:xfrm>
            <a:off x="2623456" y="3506178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B7CCFC4D-3A40-4F88-B39D-ED99B43F988A}"/>
              </a:ext>
            </a:extLst>
          </p:cNvPr>
          <p:cNvSpPr txBox="1"/>
          <p:nvPr/>
        </p:nvSpPr>
        <p:spPr>
          <a:xfrm>
            <a:off x="2977471" y="5334024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279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02018 -0.2178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-0.21782 L 0.11341 -0.2557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41 -0.25578 L 0.12539 -0.5013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39 -0.50139 L -0.04062 -0.5430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2 -0.54305 L -0.24179 -0.4219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8 -0.42199 L -0.42409 -0.3666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409 -0.36667 L -0.41015 -0.5895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2E341-D4C5-465E-AB3B-FCB38C83D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1" y="1335483"/>
            <a:ext cx="11710840" cy="233904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1986153-205F-40BB-9788-1AAF58891B47}"/>
              </a:ext>
            </a:extLst>
          </p:cNvPr>
          <p:cNvSpPr txBox="1"/>
          <p:nvPr/>
        </p:nvSpPr>
        <p:spPr>
          <a:xfrm>
            <a:off x="1685206" y="233182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9D081DF-7163-4208-8E5B-5B62E7B1D195}"/>
              </a:ext>
            </a:extLst>
          </p:cNvPr>
          <p:cNvSpPr txBox="1"/>
          <p:nvPr/>
        </p:nvSpPr>
        <p:spPr>
          <a:xfrm>
            <a:off x="1685206" y="302820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1EE6BE4-0E2E-496A-8298-567F8183FEB7}"/>
              </a:ext>
            </a:extLst>
          </p:cNvPr>
          <p:cNvSpPr txBox="1"/>
          <p:nvPr/>
        </p:nvSpPr>
        <p:spPr>
          <a:xfrm>
            <a:off x="5410540" y="2381870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D4DF8CB-28E5-4AF4-B5E9-54B37E6E5187}"/>
              </a:ext>
            </a:extLst>
          </p:cNvPr>
          <p:cNvSpPr txBox="1"/>
          <p:nvPr/>
        </p:nvSpPr>
        <p:spPr>
          <a:xfrm>
            <a:off x="5410540" y="3078250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7B58926-DA81-440B-B280-3A544589BA55}"/>
              </a:ext>
            </a:extLst>
          </p:cNvPr>
          <p:cNvSpPr txBox="1"/>
          <p:nvPr/>
        </p:nvSpPr>
        <p:spPr>
          <a:xfrm>
            <a:off x="11199245" y="233182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0893764-81E4-4956-8477-B12A98B16264}"/>
              </a:ext>
            </a:extLst>
          </p:cNvPr>
          <p:cNvSpPr txBox="1"/>
          <p:nvPr/>
        </p:nvSpPr>
        <p:spPr>
          <a:xfrm>
            <a:off x="11199245" y="302820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0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121D5-0A07-4E65-A440-EF15BE620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7" y="530395"/>
            <a:ext cx="12147046" cy="51253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938C9A-73D2-4D0A-B094-FF92DC46AF99}"/>
              </a:ext>
            </a:extLst>
          </p:cNvPr>
          <p:cNvSpPr/>
          <p:nvPr/>
        </p:nvSpPr>
        <p:spPr>
          <a:xfrm>
            <a:off x="2590800" y="39454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1F5302-6492-42BA-9E05-57D839654B42}"/>
              </a:ext>
            </a:extLst>
          </p:cNvPr>
          <p:cNvSpPr/>
          <p:nvPr/>
        </p:nvSpPr>
        <p:spPr>
          <a:xfrm>
            <a:off x="2489200" y="43349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12C5F2-1C74-468C-8B70-7900AE79D18D}"/>
              </a:ext>
            </a:extLst>
          </p:cNvPr>
          <p:cNvSpPr/>
          <p:nvPr/>
        </p:nvSpPr>
        <p:spPr>
          <a:xfrm>
            <a:off x="2810933" y="43349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D47114-14DD-432D-A340-888F7E32FB7C}"/>
              </a:ext>
            </a:extLst>
          </p:cNvPr>
          <p:cNvSpPr/>
          <p:nvPr/>
        </p:nvSpPr>
        <p:spPr>
          <a:xfrm>
            <a:off x="3031066" y="40301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D6F469-E1F7-47D3-B736-9A2386FBB969}"/>
              </a:ext>
            </a:extLst>
          </p:cNvPr>
          <p:cNvSpPr/>
          <p:nvPr/>
        </p:nvSpPr>
        <p:spPr>
          <a:xfrm>
            <a:off x="3031065" y="37253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10E6A5-076F-4D4D-A733-6018EB3717B2}"/>
              </a:ext>
            </a:extLst>
          </p:cNvPr>
          <p:cNvSpPr/>
          <p:nvPr/>
        </p:nvSpPr>
        <p:spPr>
          <a:xfrm>
            <a:off x="3090329" y="3429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932952-11CF-419D-BC4D-1E0E9B0018E1}"/>
              </a:ext>
            </a:extLst>
          </p:cNvPr>
          <p:cNvSpPr/>
          <p:nvPr/>
        </p:nvSpPr>
        <p:spPr>
          <a:xfrm>
            <a:off x="6023192" y="3810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4C4CE6-6B0E-4232-8CF5-3D5D2F52C8EA}"/>
              </a:ext>
            </a:extLst>
          </p:cNvPr>
          <p:cNvSpPr/>
          <p:nvPr/>
        </p:nvSpPr>
        <p:spPr>
          <a:xfrm>
            <a:off x="5936830" y="4444999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E9C313-626F-4C44-81FA-8FEA622F6A59}"/>
              </a:ext>
            </a:extLst>
          </p:cNvPr>
          <p:cNvSpPr/>
          <p:nvPr/>
        </p:nvSpPr>
        <p:spPr>
          <a:xfrm>
            <a:off x="6258563" y="4444999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663407-461B-4F71-88DE-24B15569B2AC}"/>
              </a:ext>
            </a:extLst>
          </p:cNvPr>
          <p:cNvSpPr/>
          <p:nvPr/>
        </p:nvSpPr>
        <p:spPr>
          <a:xfrm>
            <a:off x="6277192" y="4140199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0202E2-1D32-48E2-8017-0A8328B8D56A}"/>
              </a:ext>
            </a:extLst>
          </p:cNvPr>
          <p:cNvSpPr/>
          <p:nvPr/>
        </p:nvSpPr>
        <p:spPr>
          <a:xfrm>
            <a:off x="5650656" y="3810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435702-931B-4EC2-8DB8-9F0D103A1DA6}"/>
              </a:ext>
            </a:extLst>
          </p:cNvPr>
          <p:cNvSpPr/>
          <p:nvPr/>
        </p:nvSpPr>
        <p:spPr>
          <a:xfrm>
            <a:off x="5650656" y="34205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9E1D58-7634-48B6-A657-D476D8BCD824}"/>
              </a:ext>
            </a:extLst>
          </p:cNvPr>
          <p:cNvSpPr/>
          <p:nvPr/>
        </p:nvSpPr>
        <p:spPr>
          <a:xfrm>
            <a:off x="6802125" y="3429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F8408D-7199-4B85-9229-EA1326A4BAEF}"/>
              </a:ext>
            </a:extLst>
          </p:cNvPr>
          <p:cNvSpPr/>
          <p:nvPr/>
        </p:nvSpPr>
        <p:spPr>
          <a:xfrm>
            <a:off x="6802124" y="309306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7EF271-E57A-4411-9868-075DF2937C46}"/>
              </a:ext>
            </a:extLst>
          </p:cNvPr>
          <p:cNvSpPr/>
          <p:nvPr/>
        </p:nvSpPr>
        <p:spPr>
          <a:xfrm>
            <a:off x="10947415" y="4027401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346531-43C1-425C-8909-6CFA7EBE8F95}"/>
              </a:ext>
            </a:extLst>
          </p:cNvPr>
          <p:cNvSpPr/>
          <p:nvPr/>
        </p:nvSpPr>
        <p:spPr>
          <a:xfrm>
            <a:off x="10845815" y="44168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C302E9-4FAC-4DDC-8A68-3FADB262F1CD}"/>
              </a:ext>
            </a:extLst>
          </p:cNvPr>
          <p:cNvSpPr/>
          <p:nvPr/>
        </p:nvSpPr>
        <p:spPr>
          <a:xfrm>
            <a:off x="11167548" y="44168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24093D-F7B8-4AD9-9D2C-D08325614487}"/>
              </a:ext>
            </a:extLst>
          </p:cNvPr>
          <p:cNvSpPr/>
          <p:nvPr/>
        </p:nvSpPr>
        <p:spPr>
          <a:xfrm>
            <a:off x="11387681" y="41120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FCEF40-4963-47E5-8E17-3114FF3F3204}"/>
              </a:ext>
            </a:extLst>
          </p:cNvPr>
          <p:cNvSpPr/>
          <p:nvPr/>
        </p:nvSpPr>
        <p:spPr>
          <a:xfrm>
            <a:off x="11387680" y="38072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0C1B80-A1FA-4DEF-9B8B-EAD3FD5F63D4}"/>
              </a:ext>
            </a:extLst>
          </p:cNvPr>
          <p:cNvSpPr/>
          <p:nvPr/>
        </p:nvSpPr>
        <p:spPr>
          <a:xfrm>
            <a:off x="11446944" y="3510934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C5872D-6B63-469D-92AB-397FC1466054}"/>
              </a:ext>
            </a:extLst>
          </p:cNvPr>
          <p:cNvSpPr/>
          <p:nvPr/>
        </p:nvSpPr>
        <p:spPr>
          <a:xfrm>
            <a:off x="11484213" y="44168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2B1495-D61C-4E96-AF1C-7517DCB45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  <a:endParaRPr lang="en-US" sz="6600" b="1" dirty="0">
              <a:ln w="10160">
                <a:solidFill>
                  <a:srgbClr val="00AF92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49" y="2865687"/>
            <a:ext cx="5921555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" y="417249"/>
            <a:ext cx="12100264" cy="5429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76" y="1376035"/>
            <a:ext cx="5059671" cy="4745115"/>
          </a:xfrm>
          <a:prstGeom prst="rect">
            <a:avLst/>
          </a:prstGeom>
        </p:spPr>
      </p:pic>
      <p:pic>
        <p:nvPicPr>
          <p:cNvPr id="7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0023" y="-609600"/>
            <a:ext cx="609600" cy="609600"/>
          </a:xfrm>
          <a:prstGeom prst="rect">
            <a:avLst/>
          </a:prstGeom>
        </p:spPr>
      </p:pic>
      <p:pic>
        <p:nvPicPr>
          <p:cNvPr id="8" name="medi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6955" y="-609600"/>
            <a:ext cx="609600" cy="609600"/>
          </a:xfrm>
          <a:prstGeom prst="rect">
            <a:avLst/>
          </a:prstGeom>
        </p:spPr>
      </p:pic>
      <p:pic>
        <p:nvPicPr>
          <p:cNvPr id="11" name="media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8676" y="-609600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75536" y="5909569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264AD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hlinkClick r:id="rId1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264AD"/>
              </a:solidFill>
              <a:effectLst/>
              <a:uLnTx/>
              <a:uFillTx/>
              <a:latin typeface=".VnBahamasBH" panose="020BE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2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41330" y="3302566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" y="-5288120"/>
            <a:ext cx="12346585" cy="12577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9"/>
          <a:stretch/>
        </p:blipFill>
        <p:spPr>
          <a:xfrm>
            <a:off x="-220430" y="0"/>
            <a:ext cx="12702716" cy="518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" y="1151877"/>
            <a:ext cx="5434571" cy="5434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02" y="3486309"/>
            <a:ext cx="1093204" cy="1546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0" y="3520303"/>
            <a:ext cx="1085849" cy="1549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6486" y="3503677"/>
            <a:ext cx="6941359" cy="3629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49" y="205493"/>
            <a:ext cx="1288741" cy="1288741"/>
          </a:xfrm>
          <a:prstGeom prst="rect">
            <a:avLst/>
          </a:prstGeom>
        </p:spPr>
      </p:pic>
      <p:sp>
        <p:nvSpPr>
          <p:cNvPr id="12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17035" y="1038910"/>
            <a:ext cx="6857967" cy="197122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 + 6 = ?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41330" y="5192523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63234" y="3520998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63234" y="4359799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06578" y="-609218"/>
            <a:ext cx="609600" cy="609600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4" end="19300"/>
                  <p14:fade out="1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0854" y="-609218"/>
            <a:ext cx="609600" cy="609600"/>
          </a:xfrm>
          <a:prstGeom prst="rect">
            <a:avLst/>
          </a:prstGeom>
        </p:spPr>
      </p:pic>
      <p:pic>
        <p:nvPicPr>
          <p:cNvPr id="19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21048" y="-609600"/>
            <a:ext cx="609600" cy="609600"/>
          </a:xfrm>
          <a:prstGeom prst="rect">
            <a:avLst/>
          </a:prstGeom>
        </p:spPr>
      </p:pic>
      <p:pic>
        <p:nvPicPr>
          <p:cNvPr id="20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975324" y="-609600"/>
            <a:ext cx="609600" cy="609600"/>
          </a:xfrm>
          <a:prstGeom prst="rect">
            <a:avLst/>
          </a:prstGeom>
        </p:spPr>
      </p:pic>
      <p:pic>
        <p:nvPicPr>
          <p:cNvPr id="21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94702" y="-622859"/>
            <a:ext cx="609600" cy="609600"/>
          </a:xfrm>
          <a:prstGeom prst="rect">
            <a:avLst/>
          </a:prstGeom>
        </p:spPr>
      </p:pic>
      <p:pic>
        <p:nvPicPr>
          <p:cNvPr id="22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11120" y="-622859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902" y="4433035"/>
            <a:ext cx="2933333" cy="1561905"/>
          </a:xfrm>
          <a:prstGeom prst="rect">
            <a:avLst/>
          </a:prstGeom>
        </p:spPr>
      </p:pic>
      <p:sp>
        <p:nvSpPr>
          <p:cNvPr id="24" name="Mũi tên: Phải 23">
            <a:hlinkClick r:id="rId22" action="ppaction://hlinksldjump"/>
            <a:extLst>
              <a:ext uri="{FF2B5EF4-FFF2-40B4-BE49-F238E27FC236}">
                <a16:creationId xmlns:a16="http://schemas.microsoft.com/office/drawing/2014/main" id="{00C07828-5AF1-44EE-8ACC-8401F6FB92F1}"/>
              </a:ext>
            </a:extLst>
          </p:cNvPr>
          <p:cNvSpPr/>
          <p:nvPr/>
        </p:nvSpPr>
        <p:spPr>
          <a:xfrm rot="10800000" flipV="1">
            <a:off x="4290706" y="5250800"/>
            <a:ext cx="2574758" cy="108003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 THEO</a:t>
            </a:r>
          </a:p>
        </p:txBody>
      </p:sp>
      <p:pic>
        <p:nvPicPr>
          <p:cNvPr id="3" name="dung roi">
            <a:hlinkClick r:id="" action="ppaction://media"/>
            <a:extLst>
              <a:ext uri="{FF2B5EF4-FFF2-40B4-BE49-F238E27FC236}">
                <a16:creationId xmlns:a16="http://schemas.microsoft.com/office/drawing/2014/main" id="{B771DE68-BFA4-4978-ABFA-C34E2F18C7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78" end="162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57528" y="-654030"/>
            <a:ext cx="609600" cy="609600"/>
          </a:xfrm>
          <a:prstGeom prst="rect">
            <a:avLst/>
          </a:prstGeom>
        </p:spPr>
      </p:pic>
      <p:pic>
        <p:nvPicPr>
          <p:cNvPr id="7" name="sai roi">
            <a:hlinkClick r:id="" action="ppaction://media"/>
            <a:extLst>
              <a:ext uri="{FF2B5EF4-FFF2-40B4-BE49-F238E27FC236}">
                <a16:creationId xmlns:a16="http://schemas.microsoft.com/office/drawing/2014/main" id="{492507AB-F3BB-4084-8DC3-7AA2DDF3385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19131" y="-560413"/>
            <a:ext cx="609600" cy="609600"/>
          </a:xfrm>
          <a:prstGeom prst="rect">
            <a:avLst/>
          </a:prstGeom>
        </p:spPr>
      </p:pic>
      <p:pic>
        <p:nvPicPr>
          <p:cNvPr id="26" name="sai roi">
            <a:hlinkClick r:id="" action="ppaction://media"/>
            <a:extLst>
              <a:ext uri="{FF2B5EF4-FFF2-40B4-BE49-F238E27FC236}">
                <a16:creationId xmlns:a16="http://schemas.microsoft.com/office/drawing/2014/main" id="{2003C579-1F2D-45F5-BF95-CC5219BE5AA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65647" y="-650846"/>
            <a:ext cx="609600" cy="609600"/>
          </a:xfrm>
          <a:prstGeom prst="rect">
            <a:avLst/>
          </a:prstGeom>
        </p:spPr>
      </p:pic>
      <p:pic>
        <p:nvPicPr>
          <p:cNvPr id="28" name="sai roi">
            <a:hlinkClick r:id="" action="ppaction://media"/>
            <a:extLst>
              <a:ext uri="{FF2B5EF4-FFF2-40B4-BE49-F238E27FC236}">
                <a16:creationId xmlns:a16="http://schemas.microsoft.com/office/drawing/2014/main" id="{9C48F706-1C78-420B-94B1-E5E903EF021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81866" y="-673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0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2592 L -1.27566 0.04305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19" y="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85157 0.0039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78" y="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89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31"/>
                            </p:stCondLst>
                            <p:childTnLst>
                              <p:par>
                                <p:cTn id="6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13646 0.05486 " pathEditMode="relative" rAng="0" ptsTypes="AA">
                                      <p:cBhvr>
                                        <p:cTn id="62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31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31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7 0.00394 L -1.59076 0.0076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66" y="18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156"/>
                            </p:stCondLst>
                            <p:childTnLst>
                              <p:par>
                                <p:cTn id="1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7 0.00394 L -1.58529 0.012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93" y="41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41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156"/>
                            </p:stCondLst>
                            <p:childTnLst>
                              <p:par>
                                <p:cTn id="1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7 0.00394 L -1.57982 0.01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19" y="417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mph" presetSubtype="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41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156"/>
                            </p:stCondLst>
                            <p:childTnLst>
                              <p:par>
                                <p:cTn id="19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7 0.00394 L -1.57709 0.01482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532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2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2" presetClass="emph" presetSubtype="0" repeatCount="indefinite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63234" y="5868693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34"/>
            <a:ext cx="12129118" cy="65109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" y="-2746887"/>
            <a:ext cx="12346585" cy="9801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" y="1151877"/>
            <a:ext cx="5434571" cy="543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15" y="3337499"/>
            <a:ext cx="2860187" cy="1980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75" y="3520303"/>
            <a:ext cx="965239" cy="1549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5934" y="3349194"/>
            <a:ext cx="6941359" cy="3629532"/>
          </a:xfrm>
          <a:prstGeom prst="rect">
            <a:avLst/>
          </a:prstGeom>
        </p:spPr>
      </p:pic>
      <p:sp>
        <p:nvSpPr>
          <p:cNvPr id="12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17035" y="1193123"/>
            <a:ext cx="6857967" cy="181701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+ 8 = ?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63234" y="3520303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63234" y="4295463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63234" y="5093533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06578" y="-609218"/>
            <a:ext cx="609600" cy="609600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4" end="19300"/>
                  <p14:fade out="1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60854" y="-609218"/>
            <a:ext cx="609600" cy="609600"/>
          </a:xfrm>
          <a:prstGeom prst="rect">
            <a:avLst/>
          </a:prstGeom>
        </p:spPr>
      </p:pic>
      <p:pic>
        <p:nvPicPr>
          <p:cNvPr id="19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21048" y="-609600"/>
            <a:ext cx="609600" cy="609600"/>
          </a:xfrm>
          <a:prstGeom prst="rect">
            <a:avLst/>
          </a:prstGeom>
        </p:spPr>
      </p:pic>
      <p:pic>
        <p:nvPicPr>
          <p:cNvPr id="20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75324" y="-609600"/>
            <a:ext cx="609600" cy="609600"/>
          </a:xfrm>
          <a:prstGeom prst="rect">
            <a:avLst/>
          </a:prstGeom>
        </p:spPr>
      </p:pic>
      <p:pic>
        <p:nvPicPr>
          <p:cNvPr id="21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4702" y="-622859"/>
            <a:ext cx="609600" cy="609600"/>
          </a:xfrm>
          <a:prstGeom prst="rect">
            <a:avLst/>
          </a:prstGeom>
        </p:spPr>
      </p:pic>
      <p:pic>
        <p:nvPicPr>
          <p:cNvPr id="22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11120" y="-62285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242" y="5681296"/>
            <a:ext cx="2252775" cy="1303916"/>
          </a:xfrm>
          <a:prstGeom prst="rect">
            <a:avLst/>
          </a:prstGeom>
        </p:spPr>
      </p:pic>
      <p:pic>
        <p:nvPicPr>
          <p:cNvPr id="24" name="dung roi">
            <a:hlinkClick r:id="" action="ppaction://media"/>
            <a:extLst>
              <a:ext uri="{FF2B5EF4-FFF2-40B4-BE49-F238E27FC236}">
                <a16:creationId xmlns:a16="http://schemas.microsoft.com/office/drawing/2014/main" id="{9B3A60F1-8AC9-4A03-9FF5-C3722AF58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056" end="173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57528" y="-654030"/>
            <a:ext cx="609600" cy="609600"/>
          </a:xfrm>
          <a:prstGeom prst="rect">
            <a:avLst/>
          </a:prstGeom>
        </p:spPr>
      </p:pic>
      <p:pic>
        <p:nvPicPr>
          <p:cNvPr id="25" name="sai roi">
            <a:hlinkClick r:id="" action="ppaction://media"/>
            <a:extLst>
              <a:ext uri="{FF2B5EF4-FFF2-40B4-BE49-F238E27FC236}">
                <a16:creationId xmlns:a16="http://schemas.microsoft.com/office/drawing/2014/main" id="{927DF71C-6AA8-4047-9027-42112C8E06F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19131" y="-560413"/>
            <a:ext cx="609600" cy="609600"/>
          </a:xfrm>
          <a:prstGeom prst="rect">
            <a:avLst/>
          </a:prstGeom>
        </p:spPr>
      </p:pic>
      <p:pic>
        <p:nvPicPr>
          <p:cNvPr id="26" name="sai roi">
            <a:hlinkClick r:id="" action="ppaction://media"/>
            <a:extLst>
              <a:ext uri="{FF2B5EF4-FFF2-40B4-BE49-F238E27FC236}">
                <a16:creationId xmlns:a16="http://schemas.microsoft.com/office/drawing/2014/main" id="{2176A315-7ABA-45B2-9395-A9C47DFD9B3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47" y="-650846"/>
            <a:ext cx="609600" cy="609600"/>
          </a:xfrm>
          <a:prstGeom prst="rect">
            <a:avLst/>
          </a:prstGeom>
        </p:spPr>
      </p:pic>
      <p:pic>
        <p:nvPicPr>
          <p:cNvPr id="28" name="sai roi">
            <a:hlinkClick r:id="" action="ppaction://media"/>
            <a:extLst>
              <a:ext uri="{FF2B5EF4-FFF2-40B4-BE49-F238E27FC236}">
                <a16:creationId xmlns:a16="http://schemas.microsoft.com/office/drawing/2014/main" id="{0D1AF641-843C-4EB0-A78C-BAB6A2DD995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81866" y="-673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85156 0.0039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7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1.31954 -0.0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7" y="-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89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389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45"/>
                            </p:stCondLst>
                            <p:childTnLst>
                              <p:par>
                                <p:cTn id="6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13646 0.05486 " pathEditMode="relative" rAng="0" ptsTypes="AA">
                                      <p:cBhvr>
                                        <p:cTn id="63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45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45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6 0.00393 L -1.59076 0.0076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66" y="18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1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156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6 0.00393 L -1.58529 0.012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93" y="41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1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56"/>
                            </p:stCondLst>
                            <p:childTnLst>
                              <p:par>
                                <p:cTn id="1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6 0.00393 L -1.57982 0.012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19" y="417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mph" presetSubtype="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41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56"/>
                            </p:stCondLst>
                            <p:childTnLst>
                              <p:par>
                                <p:cTn id="1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56 0.00393 L -1.57513 -0.0101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5" y="-718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2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"/>
            <a:ext cx="12192000" cy="5352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7"/>
          <a:stretch/>
        </p:blipFill>
        <p:spPr>
          <a:xfrm>
            <a:off x="0" y="5353050"/>
            <a:ext cx="12192000" cy="1824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4602" y="3379562"/>
            <a:ext cx="6941359" cy="3629532"/>
          </a:xfrm>
          <a:prstGeom prst="rect">
            <a:avLst/>
          </a:prstGeom>
        </p:spPr>
      </p:pic>
      <p:pic>
        <p:nvPicPr>
          <p:cNvPr id="17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6578" y="-609218"/>
            <a:ext cx="609600" cy="609600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4" end="19300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0854" y="-609218"/>
            <a:ext cx="609600" cy="609600"/>
          </a:xfrm>
          <a:prstGeom prst="rect">
            <a:avLst/>
          </a:prstGeom>
        </p:spPr>
      </p:pic>
      <p:pic>
        <p:nvPicPr>
          <p:cNvPr id="19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21048" y="-609600"/>
            <a:ext cx="609600" cy="609600"/>
          </a:xfrm>
          <a:prstGeom prst="rect">
            <a:avLst/>
          </a:prstGeom>
        </p:spPr>
      </p:pic>
      <p:pic>
        <p:nvPicPr>
          <p:cNvPr id="20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75324" y="-609600"/>
            <a:ext cx="609600" cy="609600"/>
          </a:xfrm>
          <a:prstGeom prst="rect">
            <a:avLst/>
          </a:prstGeom>
        </p:spPr>
      </p:pic>
      <p:pic>
        <p:nvPicPr>
          <p:cNvPr id="21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4702" y="-622859"/>
            <a:ext cx="609600" cy="609600"/>
          </a:xfrm>
          <a:prstGeom prst="rect">
            <a:avLst/>
          </a:prstGeom>
        </p:spPr>
      </p:pic>
      <p:pic>
        <p:nvPicPr>
          <p:cNvPr id="22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11120" y="-622859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193667" y="3551543"/>
            <a:ext cx="6941359" cy="3629532"/>
            <a:chOff x="12193667" y="3770377"/>
            <a:chExt cx="6941359" cy="36295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93667" y="3770377"/>
              <a:ext cx="6941359" cy="362953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7" r="38080" b="59540"/>
            <a:stretch/>
          </p:blipFill>
          <p:spPr>
            <a:xfrm>
              <a:off x="14922158" y="4681046"/>
              <a:ext cx="502527" cy="53602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7" t="8276" r="11506" b="47586"/>
            <a:stretch/>
          </p:blipFill>
          <p:spPr>
            <a:xfrm>
              <a:off x="15832917" y="4681046"/>
              <a:ext cx="555571" cy="5360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8" r="34319" b="57099"/>
            <a:stretch/>
          </p:blipFill>
          <p:spPr>
            <a:xfrm>
              <a:off x="16647112" y="4641841"/>
              <a:ext cx="417185" cy="5752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3" t="11370" r="18959" b="52917"/>
            <a:stretch/>
          </p:blipFill>
          <p:spPr>
            <a:xfrm>
              <a:off x="17449193" y="4681042"/>
              <a:ext cx="395946" cy="5006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44"/>
            <a:stretch/>
          </p:blipFill>
          <p:spPr>
            <a:xfrm>
              <a:off x="18207893" y="4688110"/>
              <a:ext cx="558683" cy="509357"/>
            </a:xfrm>
            <a:prstGeom prst="rect">
              <a:avLst/>
            </a:prstGeom>
          </p:spPr>
        </p:pic>
      </p:grpSp>
      <p:pic>
        <p:nvPicPr>
          <p:cNvPr id="36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25698" y="-622859"/>
            <a:ext cx="609600" cy="609600"/>
          </a:xfrm>
          <a:prstGeom prst="rect">
            <a:avLst/>
          </a:prstGeom>
        </p:spPr>
      </p:pic>
      <p:pic>
        <p:nvPicPr>
          <p:cNvPr id="37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4" end="19300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79974" y="-622859"/>
            <a:ext cx="609600" cy="609600"/>
          </a:xfrm>
          <a:prstGeom prst="rect">
            <a:avLst/>
          </a:prstGeom>
        </p:spPr>
      </p:pic>
      <p:pic>
        <p:nvPicPr>
          <p:cNvPr id="38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0168" y="-623241"/>
            <a:ext cx="609600" cy="609600"/>
          </a:xfrm>
          <a:prstGeom prst="rect">
            <a:avLst/>
          </a:prstGeom>
        </p:spPr>
      </p:pic>
      <p:pic>
        <p:nvPicPr>
          <p:cNvPr id="39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4444" y="-623241"/>
            <a:ext cx="609600" cy="609600"/>
          </a:xfrm>
          <a:prstGeom prst="rect">
            <a:avLst/>
          </a:prstGeom>
        </p:spPr>
      </p:pic>
      <p:pic>
        <p:nvPicPr>
          <p:cNvPr id="40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3822" y="-636500"/>
            <a:ext cx="609600" cy="609600"/>
          </a:xfrm>
          <a:prstGeom prst="rect">
            <a:avLst/>
          </a:prstGeom>
        </p:spPr>
      </p:pic>
      <p:pic>
        <p:nvPicPr>
          <p:cNvPr id="41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0240" y="-63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72539 -0.0268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89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99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875 -0.0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0" y="-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3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90800" y="1000704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E2B5160-929B-44AA-B64E-0A416B2982B9}"/>
              </a:ext>
            </a:extLst>
          </p:cNvPr>
          <p:cNvSpPr/>
          <p:nvPr/>
        </p:nvSpPr>
        <p:spPr>
          <a:xfrm>
            <a:off x="690799" y="2580545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CCF86238-4D23-4858-8278-4D9C57524450}"/>
              </a:ext>
            </a:extLst>
          </p:cNvPr>
          <p:cNvSpPr/>
          <p:nvPr/>
        </p:nvSpPr>
        <p:spPr>
          <a:xfrm>
            <a:off x="690798" y="4134006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>
            <a:extLst>
              <a:ext uri="{FF2B5EF4-FFF2-40B4-BE49-F238E27FC236}">
                <a16:creationId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B1BB0-3926-413D-BE47-0ADE9E43D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" y="1442165"/>
            <a:ext cx="11829620" cy="2713216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BEC341DA-B7E3-4589-9F1A-CDBB9940CC3D}"/>
              </a:ext>
            </a:extLst>
          </p:cNvPr>
          <p:cNvSpPr txBox="1"/>
          <p:nvPr/>
        </p:nvSpPr>
        <p:spPr>
          <a:xfrm>
            <a:off x="742659" y="1380200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C25DB3-8DEE-4404-947E-E89DBB573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1" y="2247761"/>
            <a:ext cx="4948030" cy="1076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16F8B-83CE-4912-9E0B-A7F3D905E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72" y="2260702"/>
            <a:ext cx="4829066" cy="1050557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EC371C82-A4E1-41EF-82AE-5B3EBED6613B}"/>
              </a:ext>
            </a:extLst>
          </p:cNvPr>
          <p:cNvSpPr txBox="1"/>
          <p:nvPr/>
        </p:nvSpPr>
        <p:spPr>
          <a:xfrm>
            <a:off x="2670197" y="3392317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+ 5 = 14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1F9476FC-2783-4919-A386-602E6CFDBA18}"/>
              </a:ext>
            </a:extLst>
          </p:cNvPr>
          <p:cNvSpPr txBox="1"/>
          <p:nvPr/>
        </p:nvSpPr>
        <p:spPr>
          <a:xfrm>
            <a:off x="8003386" y="3345606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+ 9 = 14</a:t>
            </a:r>
          </a:p>
        </p:txBody>
      </p:sp>
    </p:spTree>
    <p:extLst>
      <p:ext uri="{BB962C8B-B14F-4D97-AF65-F5344CB8AC3E}">
        <p14:creationId xmlns:p14="http://schemas.microsoft.com/office/powerpoint/2010/main" val="27321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615D8FA-96BF-4746-B142-D3007AA5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39" y="2897109"/>
            <a:ext cx="760468" cy="809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26F2B1-D5D2-4ADF-9570-A73E04C2F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82" y="2897109"/>
            <a:ext cx="760468" cy="809009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EC371C82-A4E1-41EF-82AE-5B3EBED6613B}"/>
              </a:ext>
            </a:extLst>
          </p:cNvPr>
          <p:cNvSpPr txBox="1"/>
          <p:nvPr/>
        </p:nvSpPr>
        <p:spPr>
          <a:xfrm>
            <a:off x="2319814" y="2927385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+ 6 =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A71A4-F6AE-4C65-B8F8-B0A5E6F8E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6" y="1636863"/>
            <a:ext cx="5584660" cy="121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277FF-00CC-4AAD-A8E9-B31CD91DF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66" y="1636863"/>
            <a:ext cx="5416040" cy="1178253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BDEA8F26-7B34-4FAE-A532-5BBAAF155920}"/>
              </a:ext>
            </a:extLst>
          </p:cNvPr>
          <p:cNvSpPr txBox="1"/>
          <p:nvPr/>
        </p:nvSpPr>
        <p:spPr>
          <a:xfrm>
            <a:off x="196458" y="1043234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0D31F824-51FE-4A3F-8D6E-A3030BDDE04D}"/>
              </a:ext>
            </a:extLst>
          </p:cNvPr>
          <p:cNvSpPr txBox="1"/>
          <p:nvPr/>
        </p:nvSpPr>
        <p:spPr>
          <a:xfrm>
            <a:off x="7934319" y="2950110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+ 7 = 13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706C63C9-5EB0-47AD-912B-EE1D760682B5}"/>
              </a:ext>
            </a:extLst>
          </p:cNvPr>
          <p:cNvSpPr txBox="1"/>
          <p:nvPr/>
        </p:nvSpPr>
        <p:spPr>
          <a:xfrm>
            <a:off x="206989" y="3459040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994E5-5DE8-48DE-9234-85F54BF5D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5" y="4098872"/>
            <a:ext cx="5353341" cy="1164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7A2C0-EAF2-4847-B795-8834691B1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40" y="4135647"/>
            <a:ext cx="5105117" cy="11106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72DAE3-4C4C-472D-9A84-395A6191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74" y="5249172"/>
            <a:ext cx="760468" cy="8090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1B88B7-D7E0-4D00-9137-85874C5D0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98" y="5289648"/>
            <a:ext cx="760468" cy="809009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88AF3FFB-0117-4A35-88AE-9EDB8A69AE78}"/>
              </a:ext>
            </a:extLst>
          </p:cNvPr>
          <p:cNvSpPr txBox="1"/>
          <p:nvPr/>
        </p:nvSpPr>
        <p:spPr>
          <a:xfrm>
            <a:off x="2319814" y="5321845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+ 5 = 11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19E074A0-3728-4B39-8820-0F8A57EC52E4}"/>
              </a:ext>
            </a:extLst>
          </p:cNvPr>
          <p:cNvSpPr txBox="1"/>
          <p:nvPr/>
        </p:nvSpPr>
        <p:spPr>
          <a:xfrm>
            <a:off x="8080996" y="5397431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+ 6 = 11</a:t>
            </a:r>
          </a:p>
        </p:txBody>
      </p:sp>
    </p:spTree>
    <p:extLst>
      <p:ext uri="{BB962C8B-B14F-4D97-AF65-F5344CB8AC3E}">
        <p14:creationId xmlns:p14="http://schemas.microsoft.com/office/powerpoint/2010/main" val="23656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6" grpId="0"/>
      <p:bldP spid="20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236</Words>
  <Application>Microsoft Macintosh PowerPoint</Application>
  <PresentationFormat>Widescreen</PresentationFormat>
  <Paragraphs>108</Paragraphs>
  <Slides>17</Slides>
  <Notes>7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 Unicode MS</vt:lpstr>
      <vt:lpstr>.VnBahamasBH</vt:lpstr>
      <vt:lpstr>Arial</vt:lpstr>
      <vt:lpstr>Calibri</vt:lpstr>
      <vt:lpstr>Calibri Light</vt:lpstr>
      <vt:lpstr>ITC Avant Garde Std Bk</vt:lpstr>
      <vt:lpstr>Times New Roman</vt:lpstr>
      <vt:lpstr>VNI-Avo</vt:lpstr>
      <vt:lpstr>2_Office Theme</vt:lpstr>
      <vt:lpstr>2_Office 主题</vt:lpstr>
      <vt:lpstr>8_Office Theme</vt:lpstr>
      <vt:lpstr>Toán 2 SHS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 Thi Ngoc Quy</cp:lastModifiedBy>
  <cp:revision>178</cp:revision>
  <dcterms:created xsi:type="dcterms:W3CDTF">2021-01-08T03:00:40Z</dcterms:created>
  <dcterms:modified xsi:type="dcterms:W3CDTF">2023-06-14T05:53:14Z</dcterms:modified>
</cp:coreProperties>
</file>